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75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880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87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1010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1472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2431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17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2502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98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24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8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743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031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415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511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05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49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A371-CA7B-4A3F-A063-EF5C88D35B2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CA714-CD02-404A-865E-4865903509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845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3E3050-6FAD-452B-81EC-A1A65C9B63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Situaties om te oefenen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35EAA7B-2273-49F6-977D-D23A8DD562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Assertiviteit</a:t>
            </a:r>
          </a:p>
        </p:txBody>
      </p:sp>
    </p:spTree>
    <p:extLst>
      <p:ext uri="{BB962C8B-B14F-4D97-AF65-F5344CB8AC3E}">
        <p14:creationId xmlns:p14="http://schemas.microsoft.com/office/powerpoint/2010/main" val="190079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34">
            <a:extLst>
              <a:ext uri="{FF2B5EF4-FFF2-40B4-BE49-F238E27FC236}">
                <a16:creationId xmlns:a16="http://schemas.microsoft.com/office/drawing/2014/main" id="{15CC8773-0E3F-4D1C-A409-0353003E6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9E84E3CF-489D-471D-8848-E07D0304B972}"/>
              </a:ext>
            </a:extLst>
          </p:cNvPr>
          <p:cNvSpPr txBox="1"/>
          <p:nvPr/>
        </p:nvSpPr>
        <p:spPr>
          <a:xfrm>
            <a:off x="1390650" y="2194560"/>
            <a:ext cx="1011555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Je </a:t>
            </a:r>
            <a:r>
              <a:rPr lang="en-US" dirty="0" err="1"/>
              <a:t>hebt</a:t>
            </a:r>
            <a:r>
              <a:rPr lang="en-US" dirty="0"/>
              <a:t> met je </a:t>
            </a:r>
            <a:r>
              <a:rPr lang="en-US" dirty="0" err="1"/>
              <a:t>stagebegeleider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lentefeest</a:t>
            </a:r>
            <a:r>
              <a:rPr lang="en-US" dirty="0"/>
              <a:t> </a:t>
            </a:r>
            <a:r>
              <a:rPr lang="en-US" dirty="0" err="1"/>
              <a:t>voorbereid</a:t>
            </a:r>
            <a:r>
              <a:rPr lang="en-US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Ter </a:t>
            </a:r>
            <a:r>
              <a:rPr lang="en-US" dirty="0" err="1"/>
              <a:t>voorbereiding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al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gedaan</a:t>
            </a:r>
            <a:r>
              <a:rPr lang="en-US" dirty="0"/>
              <a:t> in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¾.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Jouw</a:t>
            </a:r>
            <a:r>
              <a:rPr lang="en-US" dirty="0"/>
              <a:t> </a:t>
            </a:r>
            <a:r>
              <a:rPr lang="en-US" dirty="0" err="1"/>
              <a:t>stagebegeleider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thema</a:t>
            </a:r>
            <a:r>
              <a:rPr lang="en-US" dirty="0"/>
              <a:t> al 10 </a:t>
            </a:r>
            <a:r>
              <a:rPr lang="en-US" dirty="0" err="1"/>
              <a:t>jaar</a:t>
            </a:r>
            <a:r>
              <a:rPr lang="en-US" dirty="0"/>
              <a:t> op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manier</a:t>
            </a:r>
            <a:endParaRPr lang="en-US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Ze </a:t>
            </a:r>
            <a:r>
              <a:rPr lang="en-US" dirty="0" err="1"/>
              <a:t>vraagt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om </a:t>
            </a:r>
            <a:r>
              <a:rPr lang="en-US" dirty="0" err="1"/>
              <a:t>ideeën</a:t>
            </a:r>
            <a:r>
              <a:rPr lang="en-US" dirty="0"/>
              <a:t>, want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het </a:t>
            </a:r>
            <a:r>
              <a:rPr lang="en-US" dirty="0" err="1"/>
              <a:t>druk</a:t>
            </a:r>
            <a:r>
              <a:rPr lang="en-US" dirty="0"/>
              <a:t> met de Cito </a:t>
            </a:r>
            <a:r>
              <a:rPr lang="en-US" dirty="0" err="1"/>
              <a:t>toetsen</a:t>
            </a:r>
            <a:r>
              <a:rPr lang="en-US" dirty="0"/>
              <a:t> die </a:t>
            </a:r>
            <a:r>
              <a:rPr lang="en-US" dirty="0" err="1"/>
              <a:t>eraan</a:t>
            </a:r>
            <a:r>
              <a:rPr lang="en-US" dirty="0"/>
              <a:t>   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    </a:t>
            </a:r>
            <a:r>
              <a:rPr lang="en-US" dirty="0" err="1"/>
              <a:t>komen</a:t>
            </a:r>
            <a:endParaRPr lang="en-US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Het </a:t>
            </a:r>
            <a:r>
              <a:rPr lang="en-US" dirty="0" err="1"/>
              <a:t>lijkt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superleuk</a:t>
            </a:r>
            <a:r>
              <a:rPr lang="en-US" dirty="0"/>
              <a:t> idee om op school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broedmachine</a:t>
            </a:r>
            <a:r>
              <a:rPr lang="en-US" dirty="0"/>
              <a:t> met </a:t>
            </a:r>
            <a:r>
              <a:rPr lang="en-US" dirty="0" err="1"/>
              <a:t>eieren</a:t>
            </a:r>
            <a:r>
              <a:rPr lang="en-US" dirty="0"/>
              <a:t> </a:t>
            </a:r>
            <a:r>
              <a:rPr lang="en-US" dirty="0" err="1"/>
              <a:t>neer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  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    </a:t>
            </a:r>
            <a:r>
              <a:rPr lang="en-US" dirty="0" err="1"/>
              <a:t>zetten</a:t>
            </a:r>
            <a:r>
              <a:rPr lang="en-US" dirty="0"/>
              <a:t>.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regelen</a:t>
            </a:r>
            <a:r>
              <a:rPr lang="en-US" dirty="0"/>
              <a:t>. 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Wat </a:t>
            </a:r>
            <a:r>
              <a:rPr lang="en-US" dirty="0" err="1"/>
              <a:t>zeg</a:t>
            </a:r>
            <a:r>
              <a:rPr lang="en-US" dirty="0"/>
              <a:t> je </a:t>
            </a:r>
            <a:r>
              <a:rPr lang="en-US" dirty="0" err="1"/>
              <a:t>tegen</a:t>
            </a:r>
            <a:r>
              <a:rPr lang="en-US" dirty="0"/>
              <a:t> je </a:t>
            </a:r>
            <a:r>
              <a:rPr lang="en-US" dirty="0" err="1"/>
              <a:t>stagebegeleider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80523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23133F3-55D6-485C-99AE-E8086D95F9B5}"/>
              </a:ext>
            </a:extLst>
          </p:cNvPr>
          <p:cNvSpPr txBox="1"/>
          <p:nvPr/>
        </p:nvSpPr>
        <p:spPr>
          <a:xfrm>
            <a:off x="1171575" y="1781175"/>
            <a:ext cx="1030923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Het is de ochtend van het  lentefeest.</a:t>
            </a:r>
          </a:p>
          <a:p>
            <a:r>
              <a:rPr lang="nl-NL" sz="2400" dirty="0"/>
              <a:t>Groep ¾ gaat in groepjes buiten allerlei spelletjes doen.</a:t>
            </a:r>
          </a:p>
          <a:p>
            <a:endParaRPr lang="nl-NL" sz="2400" dirty="0"/>
          </a:p>
          <a:p>
            <a:r>
              <a:rPr lang="nl-NL" sz="2400" dirty="0"/>
              <a:t>De stagedocent heeft groepjes gemaakt. Ze wil de groepjes</a:t>
            </a:r>
          </a:p>
          <a:p>
            <a:r>
              <a:rPr lang="nl-NL" sz="2400" dirty="0"/>
              <a:t>Indelen. Elk groepje krijgt een ei van dezelfde kleur opgespeld met</a:t>
            </a:r>
          </a:p>
          <a:p>
            <a:r>
              <a:rPr lang="nl-NL" sz="2400" dirty="0"/>
              <a:t>de naam van de ouder die hen begeleidt.</a:t>
            </a:r>
          </a:p>
          <a:p>
            <a:endParaRPr lang="nl-NL" sz="2400" dirty="0"/>
          </a:p>
          <a:p>
            <a:r>
              <a:rPr lang="nl-NL" sz="2400" dirty="0"/>
              <a:t>De kinderen zijn opgewonden en rennen door de klas. Je stage-</a:t>
            </a:r>
          </a:p>
          <a:p>
            <a:r>
              <a:rPr lang="nl-NL" sz="2400" dirty="0"/>
              <a:t>Begeleider staat met een rood hoofd te organiseren en roept</a:t>
            </a:r>
          </a:p>
          <a:p>
            <a:r>
              <a:rPr lang="nl-NL" sz="2400" dirty="0"/>
              <a:t>jou toe dat je speldjes moet halen.</a:t>
            </a:r>
          </a:p>
          <a:p>
            <a:endParaRPr lang="nl-NL" sz="2400" dirty="0"/>
          </a:p>
          <a:p>
            <a:r>
              <a:rPr lang="nl-NL" sz="2400" dirty="0"/>
              <a:t>Je hebt geen idee waar je moet zoeken. Wat doe je en wat zeg je?</a:t>
            </a:r>
          </a:p>
        </p:txBody>
      </p:sp>
    </p:spTree>
    <p:extLst>
      <p:ext uri="{BB962C8B-B14F-4D97-AF65-F5344CB8AC3E}">
        <p14:creationId xmlns:p14="http://schemas.microsoft.com/office/powerpoint/2010/main" val="209939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D661BF61-A0B0-4E9B-9D03-FF18218AD18A}"/>
              </a:ext>
            </a:extLst>
          </p:cNvPr>
          <p:cNvSpPr txBox="1"/>
          <p:nvPr/>
        </p:nvSpPr>
        <p:spPr>
          <a:xfrm>
            <a:off x="1628775" y="2181225"/>
            <a:ext cx="892904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2 meisjes willen persé bij elkaar in het groepje en komen</a:t>
            </a:r>
          </a:p>
          <a:p>
            <a:r>
              <a:rPr lang="nl-NL" sz="2400" dirty="0"/>
              <a:t>Bij jou om het te vragen.</a:t>
            </a:r>
          </a:p>
          <a:p>
            <a:r>
              <a:rPr lang="nl-NL" sz="2400" dirty="0"/>
              <a:t>Jouw stagedocent is even druk bezig.</a:t>
            </a:r>
          </a:p>
          <a:p>
            <a:r>
              <a:rPr lang="nl-NL" sz="2400" dirty="0"/>
              <a:t>Eén meisje begint zelfs te huilen: ze wil niet bij Erik, want die</a:t>
            </a:r>
          </a:p>
          <a:p>
            <a:r>
              <a:rPr lang="nl-NL" sz="2400" dirty="0"/>
              <a:t>heeft haar een keertje uitgescholden vertelt ze.</a:t>
            </a:r>
          </a:p>
          <a:p>
            <a:endParaRPr lang="nl-NL" sz="2400" dirty="0"/>
          </a:p>
          <a:p>
            <a:r>
              <a:rPr lang="nl-NL" sz="2400" dirty="0"/>
              <a:t>Wat doe je? Wat zeg je?</a:t>
            </a:r>
          </a:p>
        </p:txBody>
      </p:sp>
    </p:spTree>
    <p:extLst>
      <p:ext uri="{BB962C8B-B14F-4D97-AF65-F5344CB8AC3E}">
        <p14:creationId xmlns:p14="http://schemas.microsoft.com/office/powerpoint/2010/main" val="2742072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E94F1A44-2FB3-4AC2-94BE-90F6278BBD6C}"/>
              </a:ext>
            </a:extLst>
          </p:cNvPr>
          <p:cNvSpPr txBox="1"/>
          <p:nvPr/>
        </p:nvSpPr>
        <p:spPr>
          <a:xfrm>
            <a:off x="1095375" y="1276350"/>
            <a:ext cx="10445488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Het is het einde van de ochtend.</a:t>
            </a:r>
          </a:p>
          <a:p>
            <a:r>
              <a:rPr lang="nl-NL" sz="2800" dirty="0"/>
              <a:t>Je stagedocent is tevreden, maar jij hebt haar</a:t>
            </a:r>
          </a:p>
          <a:p>
            <a:r>
              <a:rPr lang="nl-NL" sz="2800" dirty="0"/>
              <a:t>de hele ochtend niet gezien en voelt je moe en</a:t>
            </a:r>
          </a:p>
          <a:p>
            <a:r>
              <a:rPr lang="nl-NL" sz="2800" dirty="0"/>
              <a:t>ontevreden.</a:t>
            </a:r>
          </a:p>
          <a:p>
            <a:r>
              <a:rPr lang="nl-NL" sz="2800" dirty="0"/>
              <a:t>Niet alles is goed gegaan, je kon geen pleister vinden</a:t>
            </a:r>
          </a:p>
          <a:p>
            <a:r>
              <a:rPr lang="nl-NL" sz="2800" dirty="0"/>
              <a:t>Voor Jim, die op zijn knie was gevallen, je wist niet waar </a:t>
            </a:r>
          </a:p>
          <a:p>
            <a:r>
              <a:rPr lang="nl-NL" sz="2800" dirty="0"/>
              <a:t>de verschoonkleren lagen voor Elise die een beker ranja</a:t>
            </a:r>
          </a:p>
          <a:p>
            <a:r>
              <a:rPr lang="nl-NL" sz="2800" dirty="0"/>
              <a:t>over haar jurk had gekregen. Er was erg veel tijd voor elk</a:t>
            </a:r>
          </a:p>
          <a:p>
            <a:r>
              <a:rPr lang="nl-NL" sz="2800" dirty="0"/>
              <a:t>Spelletje, waardoor groepjes kinderen gingen lopen klieren.</a:t>
            </a:r>
          </a:p>
          <a:p>
            <a:endParaRPr lang="nl-NL" sz="2800" dirty="0"/>
          </a:p>
          <a:p>
            <a:r>
              <a:rPr lang="nl-NL" sz="2800" dirty="0"/>
              <a:t>De stagedocent zegt: Goh, dat was even hard werken,</a:t>
            </a:r>
          </a:p>
          <a:p>
            <a:r>
              <a:rPr lang="nl-NL" sz="2800" dirty="0"/>
              <a:t>Maar wel superleuk, toch? Wat zeg jij?</a:t>
            </a:r>
          </a:p>
        </p:txBody>
      </p:sp>
    </p:spTree>
    <p:extLst>
      <p:ext uri="{BB962C8B-B14F-4D97-AF65-F5344CB8AC3E}">
        <p14:creationId xmlns:p14="http://schemas.microsoft.com/office/powerpoint/2010/main" val="1830185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46B39AC-8EB5-438D-A1C5-FF2E19857688}"/>
              </a:ext>
            </a:extLst>
          </p:cNvPr>
          <p:cNvSpPr txBox="1"/>
          <p:nvPr/>
        </p:nvSpPr>
        <p:spPr>
          <a:xfrm>
            <a:off x="1838325" y="2171700"/>
            <a:ext cx="906530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is pauze. Je zit met de andere leerkrachten te lunchen.</a:t>
            </a:r>
          </a:p>
          <a:p>
            <a:r>
              <a:rPr lang="nl-NL" dirty="0"/>
              <a:t>Er wordt druk gepraat over de schoolreisjes die op het programma staan.</a:t>
            </a:r>
          </a:p>
          <a:p>
            <a:r>
              <a:rPr lang="nl-NL" dirty="0"/>
              <a:t>Jouw stagebegeleider wil met de kinderen een </a:t>
            </a:r>
            <a:r>
              <a:rPr lang="nl-NL" dirty="0" err="1"/>
              <a:t>natuurdag</a:t>
            </a:r>
            <a:r>
              <a:rPr lang="nl-NL" dirty="0"/>
              <a:t> aan de </a:t>
            </a:r>
            <a:r>
              <a:rPr lang="nl-NL" dirty="0" err="1"/>
              <a:t>waddenzee</a:t>
            </a:r>
            <a:endParaRPr lang="nl-NL" dirty="0"/>
          </a:p>
          <a:p>
            <a:r>
              <a:rPr lang="nl-NL" dirty="0"/>
              <a:t>houden bij de Natuurschool</a:t>
            </a:r>
          </a:p>
          <a:p>
            <a:r>
              <a:rPr lang="nl-NL" dirty="0"/>
              <a:t>Ze roept dat jij daar vast ook veel leuke ideeën voor hebt….</a:t>
            </a:r>
          </a:p>
          <a:p>
            <a:endParaRPr lang="nl-NL" dirty="0"/>
          </a:p>
          <a:p>
            <a:r>
              <a:rPr lang="nl-NL" dirty="0"/>
              <a:t>Je bent helemaal niet zo van de natuur en loopt al helemaal niet over van </a:t>
            </a:r>
          </a:p>
          <a:p>
            <a:r>
              <a:rPr lang="nl-NL" dirty="0"/>
              <a:t>ideeën. </a:t>
            </a:r>
          </a:p>
          <a:p>
            <a:endParaRPr lang="nl-NL" dirty="0"/>
          </a:p>
          <a:p>
            <a:r>
              <a:rPr lang="nl-NL" dirty="0"/>
              <a:t>Wat zeg je?</a:t>
            </a:r>
          </a:p>
        </p:txBody>
      </p:sp>
    </p:spTree>
    <p:extLst>
      <p:ext uri="{BB962C8B-B14F-4D97-AF65-F5344CB8AC3E}">
        <p14:creationId xmlns:p14="http://schemas.microsoft.com/office/powerpoint/2010/main" val="216574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DE23AF7C-3AC3-418F-89E1-7F927C647971}"/>
              </a:ext>
            </a:extLst>
          </p:cNvPr>
          <p:cNvSpPr/>
          <p:nvPr/>
        </p:nvSpPr>
        <p:spPr>
          <a:xfrm>
            <a:off x="867525" y="1595021"/>
            <a:ext cx="11012951" cy="61247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nl-N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Jouw stagedocent krijgt die middag een paar ouders</a:t>
            </a:r>
          </a:p>
          <a:p>
            <a:r>
              <a:rPr lang="nl-N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angs die ze wil rondleiden.  Het duurt een uurtje.</a:t>
            </a:r>
          </a:p>
          <a:p>
            <a:endParaRPr lang="nl-NL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Ze </a:t>
            </a:r>
            <a:r>
              <a:rPr lang="nl-NL" sz="28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zegt:”Jij</a:t>
            </a:r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kan de groep wel even een uurtje</a:t>
            </a:r>
          </a:p>
          <a:p>
            <a:r>
              <a:rPr lang="nl-N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nemen, toch? Ze weten wat ze moeten doen.” </a:t>
            </a:r>
          </a:p>
          <a:p>
            <a:r>
              <a:rPr lang="nl-N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kinderen hebben eerst 10 minuten stillezen en daarna een </a:t>
            </a:r>
          </a:p>
          <a:p>
            <a:r>
              <a:rPr lang="nl-N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tekenopdracht</a:t>
            </a:r>
          </a:p>
          <a:p>
            <a:endParaRPr lang="nl-NL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nl-NL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Als je een probleem hebt kan je altijd naar meester Jan</a:t>
            </a:r>
          </a:p>
          <a:p>
            <a:r>
              <a:rPr lang="nl-N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 het lokaal ernaast</a:t>
            </a:r>
          </a:p>
          <a:p>
            <a:endParaRPr lang="nl-NL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nl-N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Je ziet het niet zitten, wat zeg je?</a:t>
            </a:r>
          </a:p>
          <a:p>
            <a:pPr algn="ctr"/>
            <a:endParaRPr lang="nl-NL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nl-NL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6842931"/>
      </p:ext>
    </p:extLst>
  </p:cSld>
  <p:clrMapOvr>
    <a:masterClrMapping/>
  </p:clrMapOvr>
</p:sld>
</file>

<file path=ppt/theme/theme1.xml><?xml version="1.0" encoding="utf-8"?>
<a:theme xmlns:a="http://schemas.openxmlformats.org/drawingml/2006/main" name="Condensspoor">
  <a:themeElements>
    <a:clrScheme name="Condensspo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Condensspo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densspo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498</Words>
  <Application>Microsoft Office PowerPoint</Application>
  <PresentationFormat>Breedbeeld</PresentationFormat>
  <Paragraphs>64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Condensspoor</vt:lpstr>
      <vt:lpstr>Situaties om te oefenen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Situaties om te oefenen</dc:title>
  <dc:creator>Laura Beeftink</dc:creator>
  <cp:lastModifiedBy>Laura Beeftink</cp:lastModifiedBy>
  <cp:revision>4</cp:revision>
  <dcterms:created xsi:type="dcterms:W3CDTF">2021-03-22T12:20:46Z</dcterms:created>
  <dcterms:modified xsi:type="dcterms:W3CDTF">2021-03-22T12:44:57Z</dcterms:modified>
</cp:coreProperties>
</file>